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61" r:id="rId5"/>
    <p:sldId id="262" r:id="rId6"/>
    <p:sldId id="264" r:id="rId7"/>
    <p:sldId id="270" r:id="rId8"/>
    <p:sldId id="266" r:id="rId9"/>
    <p:sldId id="265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182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742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924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816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2863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684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077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920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797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985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12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C6472-7E0F-4CD1-A264-CD24D51BFADD}" type="datetimeFigureOut">
              <a:rPr lang="hr-HR" smtClean="0"/>
              <a:t>6.6.2025.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3628A-675B-49D2-8005-322D807C6BD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3841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slide" Target="slide5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slide" Target="slide6.xml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openxmlformats.org/officeDocument/2006/relationships/slide" Target="slide9.xml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D752E8D9-E873-4875-B1AD-2303B8C4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2A5AD-D154-0115-7FCF-CDE7239CA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1"/>
            <a:ext cx="9144000" cy="2900518"/>
          </a:xfrm>
        </p:spPr>
        <p:txBody>
          <a:bodyPr>
            <a:normAutofit/>
          </a:bodyPr>
          <a:lstStyle/>
          <a:p>
            <a:r>
              <a:rPr lang="hr-HR" sz="6600" dirty="0" err="1">
                <a:solidFill>
                  <a:srgbClr val="FFFFFF"/>
                </a:solidFill>
              </a:rPr>
              <a:t>Synergy</a:t>
            </a:r>
            <a:r>
              <a:rPr lang="hr-HR" sz="6600" dirty="0">
                <a:solidFill>
                  <a:srgbClr val="FFFFFF"/>
                </a:solidFill>
              </a:rPr>
              <a:t> </a:t>
            </a:r>
            <a:r>
              <a:rPr lang="hr-HR" sz="6600" dirty="0" err="1">
                <a:solidFill>
                  <a:srgbClr val="FFFFFF"/>
                </a:solidFill>
              </a:rPr>
              <a:t>Hub</a:t>
            </a:r>
            <a:endParaRPr lang="hr-HR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E7096-308A-B51F-1AA8-6DCC7CAC0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5906"/>
            <a:ext cx="9144000" cy="1098395"/>
          </a:xfrm>
        </p:spPr>
        <p:txBody>
          <a:bodyPr>
            <a:no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Karlo Burić i Vid </a:t>
            </a:r>
            <a:r>
              <a:rPr lang="hr-HR" dirty="0" err="1">
                <a:solidFill>
                  <a:srgbClr val="FFFFFF"/>
                </a:solidFill>
              </a:rPr>
              <a:t>Hovorka</a:t>
            </a:r>
            <a:r>
              <a:rPr lang="hr-HR" dirty="0">
                <a:solidFill>
                  <a:srgbClr val="FFFFFF"/>
                </a:solidFill>
              </a:rPr>
              <a:t> 3.G</a:t>
            </a:r>
          </a:p>
          <a:p>
            <a:r>
              <a:rPr lang="hr-HR" dirty="0">
                <a:solidFill>
                  <a:srgbClr val="FFFFFF"/>
                </a:solidFill>
              </a:rPr>
              <a:t>Srednja strukovna škola, Samobor</a:t>
            </a:r>
          </a:p>
          <a:p>
            <a:r>
              <a:rPr lang="hr-HR" dirty="0">
                <a:solidFill>
                  <a:srgbClr val="FFFFFF"/>
                </a:solidFill>
              </a:rPr>
              <a:t>6. 6. 2025.</a:t>
            </a:r>
          </a:p>
          <a:p>
            <a:r>
              <a:rPr lang="hr-HR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979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7E6583B2-C082-4845-9983-714252A1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F3E34-5556-DAB4-8905-BB3FD5A7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779EE-33BB-E920-B4CF-1519686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0890" y="1825814"/>
            <a:ext cx="3772717" cy="3605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F1190-3B59-1696-F39C-E84EA38FA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497" y="2503298"/>
            <a:ext cx="5614416" cy="18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39B254A1-BDF9-4A38-82CD-5D6D086D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F41DA-125A-67CA-1D09-97BD733E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 do lista na </a:t>
            </a:r>
            <a:r>
              <a:rPr lang="hr-HR" dirty="0" err="1"/>
              <a:t>GitHubu</a:t>
            </a:r>
            <a:endParaRPr lang="hr-H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48EE08-B995-652B-F9DD-06F38BE09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265229" cy="7081062"/>
          </a:xfrm>
        </p:spPr>
      </p:pic>
    </p:spTree>
    <p:extLst>
      <p:ext uri="{BB962C8B-B14F-4D97-AF65-F5344CB8AC3E}">
        <p14:creationId xmlns:p14="http://schemas.microsoft.com/office/powerpoint/2010/main" val="425294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5B971FA-9E8C-4DD8-AC9A-3386F793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5732-CD69-D4EE-6471-DC2D6AF9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08251"/>
            <a:ext cx="10515600" cy="5449749"/>
          </a:xfrm>
        </p:spPr>
        <p:txBody>
          <a:bodyPr>
            <a:normAutofit/>
          </a:bodyPr>
          <a:lstStyle/>
          <a:p>
            <a:pPr algn="ctr"/>
            <a:r>
              <a:rPr lang="hr-HR" sz="6600" dirty="0"/>
              <a:t>Hvala </a:t>
            </a:r>
            <a:r>
              <a:rPr lang="en-US" sz="6600" dirty="0" err="1"/>
              <a:t>vam</a:t>
            </a:r>
            <a:r>
              <a:rPr lang="en-US" sz="6600" dirty="0"/>
              <a:t> </a:t>
            </a:r>
            <a:r>
              <a:rPr lang="hr-HR" sz="6600" dirty="0"/>
              <a:t>na pozornosti!</a:t>
            </a:r>
            <a:br>
              <a:rPr lang="hr-HR" sz="6600" dirty="0"/>
            </a:br>
            <a:br>
              <a:rPr lang="hr-HR" sz="6600" dirty="0"/>
            </a:br>
            <a:r>
              <a:rPr lang="hr-HR" sz="6600" dirty="0"/>
              <a:t>Pitanja?</a:t>
            </a:r>
            <a:br>
              <a:rPr lang="hr-HR" dirty="0"/>
            </a:b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230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6D963589-37D9-4A83-9D41-D76DD510A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00" y="1"/>
            <a:ext cx="12217400" cy="8144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598D5-0824-6329-C2CE-87A5DEA2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Sadržaj prezentacije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4E29-6A38-7C09-DA08-5B20BA23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O </a:t>
            </a:r>
            <a:r>
              <a:rPr lang="hr-HR" dirty="0" err="1">
                <a:solidFill>
                  <a:srgbClr val="FFFFFF"/>
                </a:solidFill>
              </a:rPr>
              <a:t>Synergy</a:t>
            </a:r>
            <a:r>
              <a:rPr lang="hr-HR" dirty="0">
                <a:solidFill>
                  <a:srgbClr val="FFFFFF"/>
                </a:solidFill>
              </a:rPr>
              <a:t> </a:t>
            </a:r>
            <a:r>
              <a:rPr lang="hr-HR" dirty="0" err="1">
                <a:solidFill>
                  <a:srgbClr val="FFFFFF"/>
                </a:solidFill>
              </a:rPr>
              <a:t>Hubu</a:t>
            </a:r>
            <a:endParaRPr lang="hr-HR" dirty="0">
              <a:solidFill>
                <a:srgbClr val="FFFFFF"/>
              </a:solidFill>
            </a:endParaRPr>
          </a:p>
          <a:p>
            <a:r>
              <a:rPr lang="hr-HR" dirty="0">
                <a:solidFill>
                  <a:srgbClr val="FFFFFF"/>
                </a:solidFill>
              </a:rPr>
              <a:t>Kod</a:t>
            </a:r>
          </a:p>
          <a:p>
            <a:r>
              <a:rPr lang="hr-HR" dirty="0">
                <a:solidFill>
                  <a:srgbClr val="FFFFFF"/>
                </a:solidFill>
              </a:rPr>
              <a:t>Dizajn</a:t>
            </a:r>
          </a:p>
          <a:p>
            <a:r>
              <a:rPr lang="hr-HR" dirty="0" err="1">
                <a:solidFill>
                  <a:srgbClr val="FFFFFF"/>
                </a:solidFill>
              </a:rPr>
              <a:t>EmailJS</a:t>
            </a:r>
            <a:endParaRPr lang="hr-H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E4C1D5B4-2C69-42E4-B5A6-80CDCB00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91406-5F1E-89F8-F2B9-7EBE7764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758"/>
            <a:ext cx="10515600" cy="1325563"/>
          </a:xfrm>
        </p:spPr>
        <p:txBody>
          <a:bodyPr>
            <a:normAutofit/>
          </a:bodyPr>
          <a:lstStyle/>
          <a:p>
            <a:r>
              <a:rPr lang="hr-HR" dirty="0"/>
              <a:t>Funkcionalnost koda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54C06-C2D2-61B8-E62F-CF708480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Mogu</a:t>
            </a:r>
            <a:r>
              <a:rPr lang="hr-HR" dirty="0"/>
              <a:t>ć</a:t>
            </a:r>
            <a:r>
              <a:rPr lang="en-US" dirty="0"/>
              <a:t>e je </a:t>
            </a:r>
            <a:r>
              <a:rPr lang="hr-HR" dirty="0"/>
              <a:t>odigrati cijelu igru mlin</a:t>
            </a:r>
          </a:p>
          <a:p>
            <a:r>
              <a:rPr lang="hr-HR" dirty="0"/>
              <a:t>Automatski vodi korisnika kroz procese postavljanja, pomicanja te otklanjanja protivničkih figura</a:t>
            </a:r>
          </a:p>
          <a:p>
            <a:r>
              <a:rPr lang="hr-HR" dirty="0"/>
              <a:t>Program sam prepoznaje stvaranje mlinova</a:t>
            </a:r>
          </a:p>
          <a:p>
            <a:r>
              <a:rPr lang="hr-HR" dirty="0"/>
              <a:t>Upozorava i popravlja pogreške pri upisu koordinata</a:t>
            </a:r>
          </a:p>
          <a:p>
            <a:r>
              <a:rPr lang="en-US" dirty="0" err="1"/>
              <a:t>Mogu</a:t>
            </a:r>
            <a:r>
              <a:rPr lang="hr-HR" dirty="0"/>
              <a:t>ć</a:t>
            </a:r>
            <a:r>
              <a:rPr lang="en-US" dirty="0"/>
              <a:t>e je </a:t>
            </a:r>
            <a:r>
              <a:rPr lang="en-US" dirty="0" err="1"/>
              <a:t>kreirati</a:t>
            </a:r>
            <a:r>
              <a:rPr lang="en-US" dirty="0"/>
              <a:t> account </a:t>
            </a: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logirati</a:t>
            </a:r>
            <a:r>
              <a:rPr lang="en-US" dirty="0"/>
              <a:t> u </a:t>
            </a:r>
            <a:r>
              <a:rPr lang="en-US" dirty="0" err="1"/>
              <a:t>njega</a:t>
            </a:r>
            <a:r>
              <a:rPr lang="en-US" dirty="0"/>
              <a:t> I </a:t>
            </a:r>
            <a:r>
              <a:rPr lang="en-US" dirty="0" err="1"/>
              <a:t>nakon</a:t>
            </a:r>
            <a:r>
              <a:rPr lang="en-US" dirty="0"/>
              <a:t> ga</a:t>
            </a:r>
            <a:r>
              <a:rPr lang="hr-HR" dirty="0" err="1"/>
              <a:t>šenja</a:t>
            </a:r>
            <a:r>
              <a:rPr lang="hr-HR" dirty="0"/>
              <a:t> programa</a:t>
            </a:r>
          </a:p>
          <a:p>
            <a:r>
              <a:rPr lang="hr-HR" dirty="0"/>
              <a:t>Program vaše </a:t>
            </a:r>
            <a:r>
              <a:rPr lang="hr-HR" dirty="0" err="1"/>
              <a:t>accountove</a:t>
            </a:r>
            <a:r>
              <a:rPr lang="hr-HR" dirty="0"/>
              <a:t> uspoređuje s drugim igračima te tako kreira </a:t>
            </a:r>
            <a:r>
              <a:rPr lang="hr-HR" dirty="0" err="1"/>
              <a:t>leaderboard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74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1092FEB9-3061-4FF6-89DE-E8075888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002D6-F88F-CEBF-3856-C835A021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Problemi pri izradi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C04EB-5A57-9B59-9750-1A92A9BA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funkcionalni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hr-HR" dirty="0"/>
          </a:p>
          <a:p>
            <a:r>
              <a:rPr lang="hr-HR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Log </a:t>
            </a:r>
            <a:r>
              <a:rPr lang="hr-HR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hr-HR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za 2 igrača?</a:t>
            </a:r>
            <a:endParaRPr lang="hr-HR" dirty="0"/>
          </a:p>
          <a:p>
            <a:r>
              <a:rPr lang="hr-HR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</a:t>
            </a:r>
            <a:r>
              <a:rPr lang="hr-HR" dirty="0" err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leaderboard</a:t>
            </a:r>
            <a:r>
              <a:rPr lang="hr-HR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 kojem se sortirano prikazuju prijavljeni igrači?</a:t>
            </a:r>
            <a:endParaRPr lang="hr-HR" dirty="0"/>
          </a:p>
          <a:p>
            <a:r>
              <a:rPr lang="hr-HR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sustav bodovanja igrača prikazanih na </a:t>
            </a:r>
            <a:r>
              <a:rPr lang="hr-HR" dirty="0" err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leaderboardu</a:t>
            </a:r>
            <a:r>
              <a:rPr lang="hr-HR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02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86BE982F-76F6-4F0B-BAF2-9A5108FE7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C9BF1-2C22-81AA-F393-759C360C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funkcionalni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59B12-EBCC-9563-3CC1-D61414725BF3}"/>
              </a:ext>
            </a:extLst>
          </p:cNvPr>
          <p:cNvSpPr txBox="1"/>
          <p:nvPr/>
        </p:nvSpPr>
        <p:spPr>
          <a:xfrm>
            <a:off x="7011576" y="1690688"/>
            <a:ext cx="40230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/>
              <a:t>Koristimo se strukturom </a:t>
            </a:r>
            <a:r>
              <a:rPr lang="hr-HR" sz="2800" dirty="0" err="1"/>
              <a:t>User</a:t>
            </a:r>
            <a:endParaRPr lang="hr-H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/>
              <a:t>U strukturu upisujemo </a:t>
            </a:r>
            <a:r>
              <a:rPr lang="hr-HR" sz="2800" dirty="0" err="1"/>
              <a:t>username</a:t>
            </a:r>
            <a:r>
              <a:rPr lang="hr-HR" sz="2800" dirty="0"/>
              <a:t> i password koji se zatim upisuju u binarnu datoteku </a:t>
            </a:r>
            <a:r>
              <a:rPr lang="hr-HR" sz="2800" dirty="0" err="1"/>
              <a:t>Korisnici.bin</a:t>
            </a:r>
            <a:endParaRPr lang="hr-HR" sz="2800" dirty="0"/>
          </a:p>
        </p:txBody>
      </p:sp>
      <p:pic>
        <p:nvPicPr>
          <p:cNvPr id="4" name="Graphic 3" descr="Arrow: Clockwise curv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1114FEEA-6DA8-5718-A42C-75D136DE1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1103634" y="5950849"/>
            <a:ext cx="912962" cy="912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3A099-0F5D-1D52-C565-B5A63659A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708" y="1729013"/>
            <a:ext cx="6501464" cy="4263947"/>
          </a:xfrm>
          <a:prstGeom prst="rect">
            <a:avLst/>
          </a:prstGeom>
        </p:spPr>
      </p:pic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4E273904-CF25-4910-A8A8-9FD4C036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961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1F7E13B7-2B0B-4A56-98E2-130321B1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BCA23-00DB-E72C-493E-AA808584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480"/>
            <a:ext cx="10515600" cy="1325563"/>
          </a:xfrm>
        </p:spPr>
        <p:txBody>
          <a:bodyPr/>
          <a:lstStyle/>
          <a:p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Log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za 2 igrača?</a:t>
            </a:r>
            <a:endParaRPr lang="hr-H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512E2D-A491-9A74-D646-7D67781C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047" y="1212290"/>
            <a:ext cx="7246369" cy="54021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CFE66D-640D-F55E-8C89-4E7C2D3FB2E1}"/>
              </a:ext>
            </a:extLst>
          </p:cNvPr>
          <p:cNvSpPr txBox="1"/>
          <p:nvPr/>
        </p:nvSpPr>
        <p:spPr>
          <a:xfrm>
            <a:off x="8340878" y="1457311"/>
            <a:ext cx="34320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600" dirty="0"/>
              <a:t>Korisnik ponovo unosi </a:t>
            </a:r>
            <a:r>
              <a:rPr lang="hr-HR" sz="2600" dirty="0" err="1"/>
              <a:t>username</a:t>
            </a:r>
            <a:r>
              <a:rPr lang="hr-HR" sz="2600" dirty="0"/>
              <a:t> i password koji se zatim </a:t>
            </a:r>
            <a:r>
              <a:rPr lang="hr-HR" sz="2600" dirty="0" err="1"/>
              <a:t>provijeravaju</a:t>
            </a:r>
            <a:r>
              <a:rPr lang="hr-HR" sz="2600" dirty="0"/>
              <a:t> postoje li isti u datoteci </a:t>
            </a:r>
            <a:r>
              <a:rPr lang="hr-HR" sz="2600" dirty="0" err="1"/>
              <a:t>Korisnici.bin</a:t>
            </a:r>
            <a:endParaRPr lang="hr-H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600" dirty="0"/>
              <a:t>Zatim se ime korisnika kopira u varijablu imeKorisnik1 za daljnju uporabu u programu</a:t>
            </a:r>
          </a:p>
        </p:txBody>
      </p:sp>
      <p:pic>
        <p:nvPicPr>
          <p:cNvPr id="3" name="Graphic 2" descr="Arrow: Clockwise curv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D9D9F77F-C0BD-625E-DF1A-684A80612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1103634" y="5950849"/>
            <a:ext cx="912962" cy="9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13A5A308-5C01-4637-AA6B-E73DCC9A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F6D45-BA85-330E-DBDC-A1E9AFFC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u="sng" kern="1200" dirty="0" err="1">
                <a:latin typeface="+mj-lt"/>
                <a:ea typeface="+mj-ea"/>
                <a:cs typeface="+mj-cs"/>
              </a:rPr>
              <a:t>Kreiranje</a:t>
            </a:r>
            <a:r>
              <a:rPr lang="en-US" u="sng" kern="1200" dirty="0">
                <a:latin typeface="+mj-lt"/>
                <a:ea typeface="+mj-ea"/>
                <a:cs typeface="+mj-cs"/>
              </a:rPr>
              <a:t> </a:t>
            </a:r>
            <a:r>
              <a:rPr lang="en-US" u="sng" kern="1200" dirty="0" err="1">
                <a:latin typeface="+mj-lt"/>
                <a:ea typeface="+mj-ea"/>
                <a:cs typeface="+mj-cs"/>
              </a:rPr>
              <a:t>leaderboarda</a:t>
            </a:r>
            <a:endParaRPr lang="en-US" u="sng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C07B53-7569-D615-8324-79664DAA5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1695895"/>
            <a:ext cx="10905066" cy="43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F35E03F9-F9FC-4100-B770-83DB0CBC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5E23E-52C8-0D40-6861-2B0E585B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sustav bodovanja igrača prikazanih na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leaderboardu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hr-H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F2595C-28BE-B177-3A06-F8CAFB8BB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139" y="2027431"/>
            <a:ext cx="6766070" cy="358667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934B99-8848-7575-2EBE-CB72B6EE1088}"/>
              </a:ext>
            </a:extLst>
          </p:cNvPr>
          <p:cNvSpPr txBox="1"/>
          <p:nvPr/>
        </p:nvSpPr>
        <p:spPr>
          <a:xfrm>
            <a:off x="7217209" y="2521059"/>
            <a:ext cx="4110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/>
              <a:t>Pobjednika čije se ime nalazi u varijabli imeKorisnik1/2 povezujemo sa brojem bodova</a:t>
            </a:r>
            <a:r>
              <a:rPr lang="en-US" sz="2800" dirty="0"/>
              <a:t>,</a:t>
            </a:r>
            <a:r>
              <a:rPr lang="hr-HR" sz="2800" dirty="0"/>
              <a:t> +1 ako su pobijedili ili 0 ako su izgubili</a:t>
            </a:r>
          </a:p>
          <a:p>
            <a:endParaRPr lang="hr-HR" sz="2800" dirty="0"/>
          </a:p>
        </p:txBody>
      </p:sp>
      <p:pic>
        <p:nvPicPr>
          <p:cNvPr id="3" name="Graphic 2" descr="Arrow: Clockwise curv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FE77F6C-E488-F188-61C8-E44E76F6C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1103634" y="5950849"/>
            <a:ext cx="912962" cy="9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de Html Php Web Programming Source Code Abstract Code Background 3d  Rendering Stock Photo - Download Image Now - iStock">
            <a:extLst>
              <a:ext uri="{FF2B5EF4-FFF2-40B4-BE49-F238E27FC236}">
                <a16:creationId xmlns:a16="http://schemas.microsoft.com/office/drawing/2014/main" id="{472F3077-0B07-4666-A13D-4467C012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" y="0"/>
            <a:ext cx="12193225" cy="68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C4FB2-0B7D-C39A-10BE-FDC584C2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Kako izraditi </a:t>
            </a:r>
            <a:r>
              <a:rPr lang="hr-HR" dirty="0" err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leaderboard</a:t>
            </a:r>
            <a:r>
              <a:rPr lang="hr-HR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 kojem se sortirano prikazuju prijavljeni igrači?</a:t>
            </a:r>
            <a:endParaRPr lang="hr-H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469FC0-6FF4-6A44-124A-5DF8AFFD1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09" y="1900743"/>
            <a:ext cx="8839200" cy="4219575"/>
          </a:xfrm>
        </p:spPr>
      </p:pic>
      <p:pic>
        <p:nvPicPr>
          <p:cNvPr id="3" name="Graphic 2" descr="Arrow: Clockwise curv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1310C308-91DE-9B22-39CE-6F6F05FF9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1103634" y="5950849"/>
            <a:ext cx="912962" cy="912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663A3-2F17-4688-1707-4F4125563325}"/>
              </a:ext>
            </a:extLst>
          </p:cNvPr>
          <p:cNvSpPr txBox="1"/>
          <p:nvPr/>
        </p:nvSpPr>
        <p:spPr>
          <a:xfrm>
            <a:off x="9120909" y="2055813"/>
            <a:ext cx="30710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000" dirty="0"/>
              <a:t>Novo nadodane bodove igračima zbrajamo sa bodovima iz prošlih rundi koji su spremljeni u datoteci leaderboard.txt, zatim ih sortiramo prema bodovima te brišemo stari poredak iz datoteke i upisujemo novi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000" dirty="0"/>
              <a:t>Zatim samo ispišemo datoteku sa novim poretkom.</a:t>
            </a:r>
          </a:p>
        </p:txBody>
      </p:sp>
    </p:spTree>
    <p:extLst>
      <p:ext uri="{BB962C8B-B14F-4D97-AF65-F5344CB8AC3E}">
        <p14:creationId xmlns:p14="http://schemas.microsoft.com/office/powerpoint/2010/main" val="345706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289</Words>
  <Application>Microsoft Office PowerPoint</Application>
  <PresentationFormat>Široki zaslon</PresentationFormat>
  <Paragraphs>36</Paragraphs>
  <Slides>12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Synergy Hub</vt:lpstr>
      <vt:lpstr>Sadržaj prezentacije</vt:lpstr>
      <vt:lpstr>Funkcionalnost koda</vt:lpstr>
      <vt:lpstr>Problemi pri izradi</vt:lpstr>
      <vt:lpstr>Kako izraditi funkcionalni Sign up?</vt:lpstr>
      <vt:lpstr>Kako izraditi Log in za 2 igrača?</vt:lpstr>
      <vt:lpstr>Kreiranje leaderboarda</vt:lpstr>
      <vt:lpstr>Kako izraditi sustav bodovanja igrača prikazanih na leaderboardu?</vt:lpstr>
      <vt:lpstr>Kako izraditi leaderboard na kojem se sortirano prikazuju prijavljeni igrači?</vt:lpstr>
      <vt:lpstr>PowerPoint prezentacija</vt:lpstr>
      <vt:lpstr>To do lista na GitHubu</vt:lpstr>
      <vt:lpstr>Hvala vam na pozornosti!  Pitanja?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Mlin</dc:title>
  <dc:creator>Sanja Burić</dc:creator>
  <cp:lastModifiedBy>Ga-gama</cp:lastModifiedBy>
  <cp:revision>11</cp:revision>
  <dcterms:created xsi:type="dcterms:W3CDTF">2023-06-13T06:39:43Z</dcterms:created>
  <dcterms:modified xsi:type="dcterms:W3CDTF">2025-06-06T09:18:22Z</dcterms:modified>
</cp:coreProperties>
</file>